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  <p:sldId id="264" r:id="rId3"/>
    <p:sldId id="262" r:id="rId4"/>
    <p:sldId id="258" r:id="rId5"/>
    <p:sldId id="263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AE431-3DF7-B9F0-A979-5331A39D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BEE6F-4BFD-4702-D0A5-4F1811EDE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EA646-9A12-FBFF-CD53-768A895C0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71699-7C4D-4DBC-983F-B7D1D8A1BF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4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17B84-D9E7-3B27-0224-52725C597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45C3F-2546-9F33-88B8-157C2B79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DEEFC-A925-FBA3-E8E6-C7ED45ED3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7E3CD-D23B-4095-B539-E41DCFC2D1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94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626FF-A49D-E6B5-A8E2-98A0F6A3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34764-C134-6CDB-7284-37981320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FA130-E2A1-AB1F-968A-DC6EA658E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4292-A9BD-4C62-9CCE-C48BA2E1B3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10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64819-66C4-5190-6567-C7BDA61A3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5C6CC-C4F2-8D95-6A16-4DEE7171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8916F-3F66-33D7-64DD-5303D6B51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342CF-D69D-48B8-9E0B-DB0E30AC41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4921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831F5-E6A7-3E47-5ED7-1CF4A3A7A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63812-19FE-CB52-1972-73B99211F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D5567-D541-7A82-4265-75F5F226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001A4-6357-4850-9C4B-A719FBCCD5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709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B95748-E9C4-F4CB-38AF-A854BE2E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4779C3-8214-4F19-E0D7-169CA9C21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03F20B-1913-CC01-8F74-1E8109D30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4ED35-6764-4C16-B707-73EC5E8C7D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4674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4DC558E-21D1-A6BC-E3B8-2C37426C8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518E57-5C12-BF65-4E25-EBEFE59D9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B32D57-D7D8-C0D3-1D14-FB400A5E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1B0AA-B12A-417A-B48D-89C81905F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782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8A64ECD-5FFA-A830-421B-B74940A2F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73CF61C-FF8A-AE71-3E00-D46865D94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207F9F-03EF-D171-815C-7FF8776E7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84948-A172-4BAC-9186-E78AF787B6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1209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040C4E5-94F8-D720-AD01-B60C13DDA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A9ACC0-55AC-3C1E-4973-957F476F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2C9CA85-83E6-05CC-A01A-AE1C59C13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3B613-947E-4D23-8F69-ED8A697AFC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0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29ADDB-3E22-4A44-C8CC-08F7ACC03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79CA9E-46D8-5967-A305-1EA526F35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2A91FB-8F61-3F14-90B2-6CE3CDE32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B727E-74DD-45B5-A28C-46EA840C4F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925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469A08-3862-0E9A-90D9-D49D04B72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139DBB-A006-4D8A-A01B-2FE2F81C0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36C59A-25DE-0B4A-A302-515AB3315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98D26-E9A2-49FD-BDCB-C557E4341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714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A4FAD9A-7F92-3CC3-9231-56FC789AE3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1B0F092-2C95-0EE7-52D3-1828AD51B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C1DA96-F7A9-1043-9131-D74903F67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B712B-DDF6-97A3-CB79-D237B345E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A3F91-059E-F5A3-62F8-98F2CEB97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FB4ABD-9BCD-4B2D-BDAD-005A07736C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BA6728F-C9D3-8495-0051-D9FAE3B24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2663" y="333375"/>
            <a:ext cx="10585450" cy="59150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4000" dirty="0">
                <a:latin typeface="+mn-lt"/>
              </a:rPr>
              <a:t>Tell me the story of Jesus,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Write on my heart every word;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most precious,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Sweetest that ever was heard.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how the angels in chorus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Sang, as they welcomed his birth: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Glory to God in the highest,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Peace and good tidings to earth!</a:t>
            </a:r>
            <a:endParaRPr lang="en-AU" altLang="en-US" sz="4800" dirty="0">
              <a:latin typeface="+mn-lt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72F29FC-9ABA-5315-2E8D-6F341272AA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6763" y="609600"/>
            <a:ext cx="10658475" cy="5791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Chorus</a:t>
            </a:r>
            <a:br>
              <a:rPr lang="en-AU" altLang="en-US" sz="36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of Jesus,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Write on my heart every word;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most precious,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Sweetest that ever was heard.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8D70B87C-B0EE-4D99-DBDA-3B530207F7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4813"/>
            <a:ext cx="9144000" cy="5688012"/>
          </a:xfrm>
        </p:spPr>
        <p:txBody>
          <a:bodyPr/>
          <a:lstStyle/>
          <a:p>
            <a:pPr eaLnBrk="1" hangingPunct="1"/>
            <a:r>
              <a:rPr lang="en-AU" altLang="en-US"/>
              <a:t>2</a:t>
            </a:r>
            <a:br>
              <a:rPr lang="en-AU" altLang="en-US"/>
            </a:br>
            <a:r>
              <a:rPr lang="en-AU" altLang="en-US" sz="4000"/>
              <a:t>Fasting alone in the desert,</a:t>
            </a:r>
            <a:br>
              <a:rPr lang="en-AU" altLang="en-US" sz="4000"/>
            </a:br>
            <a:r>
              <a:rPr lang="en-AU" altLang="en-US" sz="4000"/>
              <a:t>Tell of the days that he passed;</a:t>
            </a:r>
            <a:br>
              <a:rPr lang="en-AU" altLang="en-US" sz="4000"/>
            </a:br>
            <a:r>
              <a:rPr lang="en-AU" altLang="en-US" sz="4000"/>
              <a:t>How he was tried and was tempted,</a:t>
            </a:r>
            <a:br>
              <a:rPr lang="en-AU" altLang="en-US" sz="4000"/>
            </a:br>
            <a:r>
              <a:rPr lang="en-AU" altLang="en-US" sz="4000"/>
              <a:t>Yet was triumphant at last.</a:t>
            </a:r>
            <a:br>
              <a:rPr lang="en-AU" altLang="en-US" sz="4000"/>
            </a:br>
            <a:r>
              <a:rPr lang="en-AU" altLang="en-US" sz="4000"/>
              <a:t>Tell of the years of his labours,</a:t>
            </a:r>
            <a:br>
              <a:rPr lang="en-AU" altLang="en-US" sz="4000"/>
            </a:br>
            <a:r>
              <a:rPr lang="en-AU" altLang="en-US" sz="4000"/>
              <a:t>Tell of the sorrows he bore;</a:t>
            </a:r>
            <a:br>
              <a:rPr lang="en-AU" altLang="en-US" sz="4000"/>
            </a:br>
            <a:r>
              <a:rPr lang="en-AU" altLang="en-US" sz="4000"/>
              <a:t>He was despised and afflicted,</a:t>
            </a:r>
            <a:br>
              <a:rPr lang="en-AU" altLang="en-US" sz="4000"/>
            </a:br>
            <a:r>
              <a:rPr lang="en-AU" altLang="en-US" sz="4000"/>
              <a:t>Homeless, rejected and poor.</a:t>
            </a:r>
            <a:endParaRPr lang="en-US" altLang="en-US" sz="4000"/>
          </a:p>
          <a:p>
            <a:pPr eaLnBrk="1" hangingPunct="1"/>
            <a:endParaRPr lang="en-AU" altLang="en-US"/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7633A62-AB3D-9C94-2E42-829ED2AB02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6763" y="609600"/>
            <a:ext cx="10801350" cy="5791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Chorus</a:t>
            </a:r>
            <a:br>
              <a:rPr lang="en-AU" altLang="en-US" sz="36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of Jesus,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Write on my heart every word;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most precious,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Sweetest that ever was heard.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71059C97-4FD0-4414-1A48-6208C9E9D08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20713"/>
            <a:ext cx="9144000" cy="5688012"/>
          </a:xfrm>
        </p:spPr>
        <p:txBody>
          <a:bodyPr/>
          <a:lstStyle/>
          <a:p>
            <a:pPr eaLnBrk="1" hangingPunct="1"/>
            <a:r>
              <a:rPr lang="en-AU" altLang="en-US"/>
              <a:t>3</a:t>
            </a:r>
            <a:br>
              <a:rPr lang="en-AU" altLang="en-US"/>
            </a:br>
            <a:r>
              <a:rPr lang="en-AU" altLang="en-US" sz="4000"/>
              <a:t>Tell of the cross where they nailed him,</a:t>
            </a:r>
            <a:br>
              <a:rPr lang="en-AU" altLang="en-US" sz="4000"/>
            </a:br>
            <a:r>
              <a:rPr lang="en-AU" altLang="en-US" sz="4000"/>
              <a:t>Mocking his anguish and pain;</a:t>
            </a:r>
            <a:br>
              <a:rPr lang="en-AU" altLang="en-US" sz="4000"/>
            </a:br>
            <a:r>
              <a:rPr lang="en-AU" altLang="en-US" sz="4000"/>
              <a:t>Tell of the grave where they laid him;</a:t>
            </a:r>
            <a:br>
              <a:rPr lang="en-AU" altLang="en-US" sz="4000"/>
            </a:br>
            <a:r>
              <a:rPr lang="en-AU" altLang="en-US" sz="4000"/>
              <a:t>Tell how he liveth again.</a:t>
            </a:r>
            <a:br>
              <a:rPr lang="en-AU" altLang="en-US" sz="4000"/>
            </a:br>
            <a:r>
              <a:rPr lang="en-AU" altLang="en-US" sz="4000"/>
              <a:t>Love in that story so tender,</a:t>
            </a:r>
            <a:br>
              <a:rPr lang="en-AU" altLang="en-US" sz="4000"/>
            </a:br>
            <a:r>
              <a:rPr lang="en-AU" altLang="en-US" sz="4000"/>
              <a:t>Clearer than ever I see;</a:t>
            </a:r>
            <a:br>
              <a:rPr lang="en-AU" altLang="en-US" sz="4000"/>
            </a:br>
            <a:r>
              <a:rPr lang="en-AU" altLang="en-US" sz="4000"/>
              <a:t>Glory for ever to Jesus,</a:t>
            </a:r>
            <a:br>
              <a:rPr lang="en-AU" altLang="en-US" sz="4000"/>
            </a:br>
            <a:r>
              <a:rPr lang="en-AU" altLang="en-US" sz="4000"/>
              <a:t>He paid the ransom for me.</a:t>
            </a:r>
            <a:endParaRPr lang="en-AU" altLang="en-US"/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FC0AA9D-5840-ACDD-4885-886D886672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609600"/>
            <a:ext cx="8610600" cy="5791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3200" dirty="0">
                <a:latin typeface="+mn-lt"/>
              </a:rPr>
              <a:t>Chorus</a:t>
            </a:r>
            <a:br>
              <a:rPr lang="en-AU" altLang="en-US" sz="36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of Jesus,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Write on my heart every word;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Tell me the story most precious,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Sweetest that ever was heard.</a:t>
            </a:r>
            <a:endParaRPr lang="en-AU" altLang="en-US" dirty="0">
              <a:latin typeface="+mn-lt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EDFD8DC5-19E2-9958-8D28-C62C81999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3617777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Fanny Jane Crosby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319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Tell me the story of Jesus, Write on my heart every word; Tell me the story most precious, Sweetest that ever was heard. Tell how the angels in chorus Sang, as they welcomed his birth: Glory to God in the highest, Peace and good tidings to earth!</vt:lpstr>
      <vt:lpstr>Chorus Tell me the story of Jesus, Write on my heart every word; Tell me the story most precious, Sweetest that ever was heard.</vt:lpstr>
      <vt:lpstr>PowerPoint Presentation</vt:lpstr>
      <vt:lpstr>Chorus Tell me the story of Jesus, Write on my heart every word; Tell me the story most precious, Sweetest that ever was heard.</vt:lpstr>
      <vt:lpstr>PowerPoint Presentation</vt:lpstr>
      <vt:lpstr>Chorus Tell me the story of Jesus, Write on my heart every word; Tell me the story most precious, Sweetest that ever was heard.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99 Tell me the story of Jesus, Write on my heart every word; Tell me the story most precious, Sweetest that ever was heard. Tell how the angels in chorus Sang, as they welcomed his birth: Glory to God in the highest, Peace and good tidings to earth!</dc:title>
  <dc:creator>Perth Fortress Salvos</dc:creator>
  <cp:lastModifiedBy>Narelle Wheaton</cp:lastModifiedBy>
  <cp:revision>4</cp:revision>
  <dcterms:created xsi:type="dcterms:W3CDTF">1998-12-04T08:32:30Z</dcterms:created>
  <dcterms:modified xsi:type="dcterms:W3CDTF">2023-06-08T04:07:11Z</dcterms:modified>
</cp:coreProperties>
</file>